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7634"/>
    <a:srgbClr val="3A4B21"/>
    <a:srgbClr val="51682E"/>
    <a:srgbClr val="FFFFFF"/>
    <a:srgbClr val="85A13C"/>
    <a:srgbClr val="B9D031"/>
    <a:srgbClr val="A9BE2C"/>
    <a:srgbClr val="87A23C"/>
    <a:srgbClr val="84A23C"/>
    <a:srgbClr val="939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4676308" y="9648596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70594" y="9648596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B9D031"/>
              </a:gs>
              <a:gs pos="100000">
                <a:srgbClr val="87A23C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5B7634"/>
                </a:solidFill>
              </a:rPr>
              <a:t>Галстуки</a:t>
            </a:r>
            <a:endParaRPr lang="ru-RU" sz="5400" b="1" dirty="0">
              <a:solidFill>
                <a:srgbClr val="5B763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55437" y="2891608"/>
            <a:ext cx="318157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5B7634"/>
                </a:solidFill>
              </a:rPr>
              <a:t>The universe is commonly defined as the totality of everything that exists including all physical matter and energy, the planets, stars, galaxies, and the contents of intergalactic </a:t>
            </a:r>
            <a:r>
              <a:rPr lang="en-US" sz="1400" dirty="0" smtClean="0">
                <a:solidFill>
                  <a:srgbClr val="5B7634"/>
                </a:solidFill>
              </a:rPr>
              <a:t>space</a:t>
            </a:r>
          </a:p>
          <a:p>
            <a:r>
              <a:rPr lang="en-US" sz="1400" dirty="0" smtClean="0">
                <a:solidFill>
                  <a:srgbClr val="5B7634"/>
                </a:solidFill>
              </a:rPr>
              <a:t>The universe is commonly defined as the totality of</a:t>
            </a:r>
            <a:endParaRPr lang="ru-RU" sz="1400" dirty="0">
              <a:solidFill>
                <a:srgbClr val="5B7634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055438" y="2497027"/>
            <a:ext cx="2965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3A4B21"/>
                </a:solidFill>
              </a:rPr>
              <a:t>Описание продаваемого товара. 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60" y="2386193"/>
            <a:ext cx="3579857" cy="4746494"/>
          </a:xfrm>
          <a:prstGeom prst="round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925" y="7213743"/>
            <a:ext cx="3580391" cy="2300617"/>
          </a:xfrm>
          <a:prstGeom prst="round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436" y="7213743"/>
            <a:ext cx="3181578" cy="2300617"/>
          </a:xfrm>
          <a:prstGeom prst="round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436" y="4825596"/>
            <a:ext cx="3181577" cy="2307092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67</Words>
  <Application>Microsoft Office PowerPoint</Application>
  <PresentationFormat>Произвольный</PresentationFormat>
  <Paragraphs>12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19</cp:revision>
  <dcterms:created xsi:type="dcterms:W3CDTF">2011-06-17T23:30:18Z</dcterms:created>
  <dcterms:modified xsi:type="dcterms:W3CDTF">2011-06-20T21:18:31Z</dcterms:modified>
</cp:coreProperties>
</file>